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8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ov>
</file>

<file path=ppt/media/media2.mov>
</file>

<file path=ppt/media/media3.mov>
</file>

<file path=ppt/media/media4.mov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938225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9951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73176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4181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339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403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3413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671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245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467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654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8943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jpg"/><Relationship Id="rId6" Type="http://schemas.openxmlformats.org/officeDocument/2006/relationships/image" Target="../media/image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4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jpg"/><Relationship Id="rId6" Type="http://schemas.openxmlformats.org/officeDocument/2006/relationships/image" Target="../media/image5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2.jpg"/><Relationship Id="rId6" Type="http://schemas.openxmlformats.org/officeDocument/2006/relationships/image" Target="../media/image6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2.jpg"/><Relationship Id="rId6" Type="http://schemas.openxmlformats.org/officeDocument/2006/relationships/image" Target="../media/image7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-675848" y="235575"/>
            <a:ext cx="7003500" cy="1047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200" dirty="0" smtClean="0"/>
              <a:t>Laboratory </a:t>
            </a:r>
            <a:r>
              <a:rPr lang="en" sz="2200" dirty="0"/>
              <a:t>Project </a:t>
            </a:r>
          </a:p>
        </p:txBody>
      </p:sp>
      <p:sp>
        <p:nvSpPr>
          <p:cNvPr id="55" name="Shape 55"/>
          <p:cNvSpPr txBox="1"/>
          <p:nvPr/>
        </p:nvSpPr>
        <p:spPr>
          <a:xfrm>
            <a:off x="6364225" y="311775"/>
            <a:ext cx="2718900" cy="79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404250" y="406650"/>
            <a:ext cx="2335500" cy="561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Future Work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1055458" y="968249"/>
            <a:ext cx="7787400" cy="3858931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500" dirty="0"/>
              <a:t>GUI Interface 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500" dirty="0"/>
              <a:t>Protocol Randomization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500" dirty="0"/>
              <a:t>Encryption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500" dirty="0"/>
              <a:t>Standardized Protocol Methods 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500" dirty="0"/>
              <a:t>Custom Protocols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500" dirty="0"/>
              <a:t>Attachments</a:t>
            </a:r>
          </a:p>
          <a:p>
            <a:pPr lvl="0">
              <a:spcBef>
                <a:spcPts val="0"/>
              </a:spcBef>
              <a:buNone/>
            </a:pPr>
            <a:r>
              <a:rPr lang="en" dirty="0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552150" y="349075"/>
            <a:ext cx="2039700" cy="53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3374" y="1066800"/>
            <a:ext cx="3137999" cy="368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816075" y="381000"/>
            <a:ext cx="2182500" cy="554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 Our Project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179150" y="1266600"/>
            <a:ext cx="7653300" cy="3490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3000" dirty="0"/>
              <a:t>Create a peer-to-peer chat 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3000" dirty="0"/>
              <a:t>Users can send/receive messages through a variety of different protocols </a:t>
            </a:r>
          </a:p>
          <a:p>
            <a:pPr marL="495300" lvl="0" indent="-45720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3000" dirty="0"/>
              <a:t>Use Wireshark to display the use of different protocols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2657850" y="325225"/>
            <a:ext cx="3828300" cy="556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Implemented Protocols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2161001" y="1386391"/>
            <a:ext cx="5919744" cy="2855999"/>
          </a:xfrm>
          <a:prstGeom prst="rect">
            <a:avLst/>
          </a:prstGeom>
        </p:spPr>
        <p:txBody>
          <a:bodyPr lIns="91425" tIns="91425" rIns="91425" bIns="91425" numCol="2" anchor="t" anchorCtr="0">
            <a:noAutofit/>
          </a:bodyPr>
          <a:lstStyle/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4000" dirty="0" smtClean="0"/>
              <a:t>TCP</a:t>
            </a:r>
            <a:r>
              <a:rPr lang="en" sz="4000" dirty="0" smtClean="0"/>
              <a:t> </a:t>
            </a:r>
            <a:endParaRPr lang="en" sz="4000" dirty="0"/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4000" dirty="0" smtClean="0"/>
              <a:t>UD</a:t>
            </a:r>
            <a:r>
              <a:rPr lang="en" sz="4000" dirty="0" smtClean="0"/>
              <a:t>P</a:t>
            </a:r>
            <a:endParaRPr lang="en" sz="4000" dirty="0"/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4000" dirty="0" smtClean="0"/>
              <a:t>HTTP</a:t>
            </a:r>
            <a:endParaRPr lang="en" sz="4000" dirty="0"/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endParaRPr lang="en-US" sz="4000" dirty="0" smtClean="0"/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4000" dirty="0" smtClean="0"/>
              <a:t>ICMP</a:t>
            </a:r>
            <a:endParaRPr lang="en" sz="4000" dirty="0"/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4000" dirty="0" smtClean="0"/>
              <a:t>DNS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4000" dirty="0" smtClean="0"/>
              <a:t>SSL</a:t>
            </a:r>
            <a:endParaRPr lang="en" sz="4000" dirty="0"/>
          </a:p>
          <a:p>
            <a:pPr marL="457200" lvl="0" indent="-419100">
              <a:spcBef>
                <a:spcPts val="0"/>
              </a:spcBef>
              <a:buSzPct val="100000"/>
            </a:pPr>
            <a:endParaRPr sz="3000" dirty="0"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4096650" y="171764"/>
            <a:ext cx="950700" cy="589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UDP </a:t>
            </a:r>
          </a:p>
        </p:txBody>
      </p:sp>
      <p:pic>
        <p:nvPicPr>
          <p:cNvPr id="3" name="UDP_Chat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84251" y="827340"/>
            <a:ext cx="6507127" cy="406695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108800" y="355375"/>
            <a:ext cx="926400" cy="54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TCP</a:t>
            </a:r>
          </a:p>
        </p:txBody>
      </p:sp>
      <p:pic>
        <p:nvPicPr>
          <p:cNvPr id="3" name="TCP_CHAT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05518" y="895975"/>
            <a:ext cx="6560288" cy="410018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994650" y="195880"/>
            <a:ext cx="1154700" cy="58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HTTP</a:t>
            </a:r>
          </a:p>
        </p:txBody>
      </p:sp>
      <p:pic>
        <p:nvPicPr>
          <p:cNvPr id="3" name="HTTP_CHAT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94885" y="851711"/>
            <a:ext cx="6549656" cy="4093535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900504" y="189845"/>
            <a:ext cx="1075535" cy="52253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ICMP</a:t>
            </a:r>
            <a:endParaRPr dirty="0"/>
          </a:p>
        </p:txBody>
      </p:sp>
      <p:pic>
        <p:nvPicPr>
          <p:cNvPr id="2" name="icmp_chat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32100" y="850607"/>
            <a:ext cx="6687879" cy="417992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4100700" y="286614"/>
            <a:ext cx="942600" cy="556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DNS</a:t>
            </a:r>
          </a:p>
        </p:txBody>
      </p:sp>
      <p:pic>
        <p:nvPicPr>
          <p:cNvPr id="2" name="dns_cha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95859" y="843414"/>
            <a:ext cx="7035759" cy="3955171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02300" y="422225"/>
            <a:ext cx="2939400" cy="51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Lessons Learned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1220300" y="1152475"/>
            <a:ext cx="7611900" cy="339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900" dirty="0"/>
              <a:t>P2P Chat is harder than we thought...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900" dirty="0"/>
              <a:t>Ensure everyone is using the same operating system 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900" dirty="0"/>
              <a:t>… and python/</a:t>
            </a:r>
            <a:r>
              <a:rPr lang="en" sz="2900" dirty="0" err="1"/>
              <a:t>scapy</a:t>
            </a:r>
            <a:r>
              <a:rPr lang="en" sz="2900" dirty="0"/>
              <a:t>/various coding tools</a:t>
            </a:r>
          </a:p>
          <a:p>
            <a:pPr marL="495300" lvl="0" indent="-457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2900" dirty="0"/>
              <a:t>Google is our friend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1568</TotalTime>
  <Words>85</Words>
  <Application>Microsoft Macintosh PowerPoint</Application>
  <PresentationFormat>On-screen Show (16:9)</PresentationFormat>
  <Paragraphs>32</Paragraphs>
  <Slides>11</Slides>
  <Notes>11</Notes>
  <HiddenSlides>0</HiddenSlides>
  <MMClips>5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Arial</vt:lpstr>
      <vt:lpstr>simple-light-2</vt:lpstr>
      <vt:lpstr>Laboratory Project </vt:lpstr>
      <vt:lpstr> Our Project</vt:lpstr>
      <vt:lpstr>Implemented Protocols</vt:lpstr>
      <vt:lpstr>UDP </vt:lpstr>
      <vt:lpstr>TCP</vt:lpstr>
      <vt:lpstr>HTTP</vt:lpstr>
      <vt:lpstr>ICMP</vt:lpstr>
      <vt:lpstr>DNS</vt:lpstr>
      <vt:lpstr>Lessons Learned</vt:lpstr>
      <vt:lpstr>Future Work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Network and Physical Infrastructures Laboratory Project </dc:title>
  <cp:lastModifiedBy>Amber Hatfield</cp:lastModifiedBy>
  <cp:revision>12</cp:revision>
  <dcterms:modified xsi:type="dcterms:W3CDTF">2016-03-09T00:59:45Z</dcterms:modified>
</cp:coreProperties>
</file>